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5" r:id="rId6"/>
    <p:sldId id="267" r:id="rId7"/>
    <p:sldId id="268" r:id="rId8"/>
    <p:sldId id="260" r:id="rId9"/>
    <p:sldId id="263" r:id="rId10"/>
    <p:sldId id="269" r:id="rId11"/>
    <p:sldId id="264" r:id="rId12"/>
    <p:sldId id="272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9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6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3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3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8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48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F6D99-00D6-EE48-961A-A666231D80FD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D54F-5397-B745-9DCB-17BEAC31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4" Type="http://schemas.openxmlformats.org/officeDocument/2006/relationships/hyperlink" Target="https://www.github.com/" TargetMode="External"/><Relationship Id="rId5" Type="http://schemas.openxmlformats.org/officeDocument/2006/relationships/hyperlink" Target="https://github.com/shlomibs/AnatolyProjects.gi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wnload/wi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 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16568" cy="56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control</a:t>
            </a:r>
          </a:p>
          <a:p>
            <a:r>
              <a:rPr lang="en-US" dirty="0" smtClean="0"/>
              <a:t>Manages code repositories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48" y="3099314"/>
            <a:ext cx="5201337" cy="34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most public GIT servers</a:t>
            </a:r>
          </a:p>
          <a:p>
            <a:r>
              <a:rPr lang="en-US" dirty="0" smtClean="0"/>
              <a:t>Rich web interface</a:t>
            </a:r>
          </a:p>
          <a:p>
            <a:r>
              <a:rPr lang="en-US" dirty="0" err="1" smtClean="0"/>
              <a:t>AnatolyProjects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28" y="2030391"/>
            <a:ext cx="4732847" cy="39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Demo demo demo…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Remember: GIT is like a card game. You can’t truly learn it until you try it.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3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smtClean="0"/>
              <a:t>GIT: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git-scm.com</a:t>
            </a:r>
            <a:r>
              <a:rPr lang="en-US" dirty="0">
                <a:hlinkClick r:id="rId2"/>
              </a:rPr>
              <a:t>/download/win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SourceTree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www.sourcetreeapp.com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account: </a:t>
            </a:r>
            <a:r>
              <a:rPr lang="en-US" dirty="0" smtClean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www.github.com</a:t>
            </a:r>
            <a:endParaRPr lang="en-US" dirty="0" smtClean="0"/>
          </a:p>
          <a:p>
            <a:r>
              <a:rPr lang="en-US" dirty="0"/>
              <a:t>Clone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github.com/shlomibs/AnatolyProjects.git</a:t>
            </a:r>
            <a:r>
              <a:rPr lang="en-US" dirty="0" smtClean="0"/>
              <a:t> into a local directory, in c:\Projects. – From </a:t>
            </a:r>
            <a:r>
              <a:rPr lang="en-US" dirty="0" err="1" smtClean="0"/>
              <a:t>SourceTree</a:t>
            </a:r>
            <a:r>
              <a:rPr lang="en-US" dirty="0" smtClean="0"/>
              <a:t> or from CMD</a:t>
            </a:r>
          </a:p>
          <a:p>
            <a:r>
              <a:rPr lang="en-US" dirty="0" smtClean="0"/>
              <a:t>Inside c:\Projects\</a:t>
            </a:r>
            <a:r>
              <a:rPr lang="en-US" dirty="0" err="1" smtClean="0"/>
              <a:t>AnatolyProjects</a:t>
            </a:r>
            <a:r>
              <a:rPr lang="en-US" dirty="0" smtClean="0"/>
              <a:t>, create a directory in your name</a:t>
            </a:r>
          </a:p>
          <a:p>
            <a:r>
              <a:rPr lang="en-US" dirty="0" smtClean="0"/>
              <a:t>Inside the directory, create a </a:t>
            </a:r>
            <a:r>
              <a:rPr lang="en-US" dirty="0" err="1" smtClean="0"/>
              <a:t>README.md</a:t>
            </a:r>
            <a:r>
              <a:rPr lang="en-US" dirty="0" smtClean="0"/>
              <a:t> file. Leave it empty for now.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IF YOU HAVE REACHED SO FAR, STOP AND CALL THE TEACHER BEFORE THE NEXT STEP</a:t>
            </a:r>
          </a:p>
          <a:p>
            <a:r>
              <a:rPr lang="en-US" dirty="0" smtClean="0"/>
              <a:t>Commit your changes to a new branch. Branch name = your name</a:t>
            </a:r>
          </a:p>
          <a:p>
            <a:r>
              <a:rPr lang="en-US" dirty="0" smtClean="0"/>
              <a:t>Push your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6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69" y="1690688"/>
            <a:ext cx="7675583" cy="4351338"/>
          </a:xfrm>
        </p:spPr>
      </p:pic>
    </p:spTree>
    <p:extLst>
      <p:ext uri="{BB962C8B-B14F-4D97-AF65-F5344CB8AC3E}">
        <p14:creationId xmlns:p14="http://schemas.microsoft.com/office/powerpoint/2010/main" val="6578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931"/>
            <a:ext cx="10515600" cy="43513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Better </a:t>
            </a:r>
            <a:r>
              <a:rPr lang="en-US" dirty="0" smtClean="0"/>
              <a:t>code, with maximum efficiency and communication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Make you love computers</a:t>
            </a:r>
          </a:p>
          <a:p>
            <a:pPr>
              <a:buFont typeface="Arial" charset="0"/>
              <a:buChar char="•"/>
            </a:pPr>
            <a:r>
              <a:rPr lang="en-US" dirty="0"/>
              <a:t>Outside world </a:t>
            </a:r>
            <a:r>
              <a:rPr lang="en-US" dirty="0" smtClean="0"/>
              <a:t>sneak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Have fun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1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hell?!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3" y="1825625"/>
            <a:ext cx="8490412" cy="48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34780" cy="2387600"/>
          </a:xfrm>
        </p:spPr>
        <p:txBody>
          <a:bodyPr/>
          <a:lstStyle/>
          <a:p>
            <a:r>
              <a:rPr lang="en-US" dirty="0" smtClean="0"/>
              <a:t>Source control to the rescue!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all the changes in a project</a:t>
            </a:r>
          </a:p>
          <a:p>
            <a:r>
              <a:rPr lang="en-US" dirty="0" smtClean="0"/>
              <a:t>Work together on the same project</a:t>
            </a:r>
          </a:p>
          <a:p>
            <a:r>
              <a:rPr lang="en-US" dirty="0" smtClean="0"/>
              <a:t>Tag versions</a:t>
            </a:r>
          </a:p>
          <a:p>
            <a:r>
              <a:rPr lang="en-US" dirty="0" smtClean="0"/>
              <a:t>Separate development branches</a:t>
            </a:r>
          </a:p>
        </p:txBody>
      </p:sp>
    </p:spTree>
    <p:extLst>
      <p:ext uri="{BB962C8B-B14F-4D97-AF65-F5344CB8AC3E}">
        <p14:creationId xmlns:p14="http://schemas.microsoft.com/office/powerpoint/2010/main" val="19903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28" y="259180"/>
            <a:ext cx="3805695" cy="3805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767" y="259181"/>
            <a:ext cx="3805695" cy="3805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590" y="4185792"/>
            <a:ext cx="4228177" cy="26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Linus Torvalds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 of:</a:t>
            </a:r>
          </a:p>
          <a:p>
            <a:pPr lvl="1"/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210</Words>
  <Application>Microsoft Macintosh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Hello world</vt:lpstr>
      <vt:lpstr>PowerPoint Presentation</vt:lpstr>
      <vt:lpstr>My goals</vt:lpstr>
      <vt:lpstr>GIT</vt:lpstr>
      <vt:lpstr>What the hell?!</vt:lpstr>
      <vt:lpstr>Source control to the rescue!</vt:lpstr>
      <vt:lpstr>Source control</vt:lpstr>
      <vt:lpstr>PowerPoint Presentation</vt:lpstr>
      <vt:lpstr>Linus Torvalds</vt:lpstr>
      <vt:lpstr>PowerPoint Presentation</vt:lpstr>
      <vt:lpstr>What is GIT?</vt:lpstr>
      <vt:lpstr>GitHub</vt:lpstr>
      <vt:lpstr>Demo</vt:lpstr>
      <vt:lpstr>How to continue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Shlomi Ben Shimon</dc:creator>
  <cp:lastModifiedBy>Shlomi Ben Shimon</cp:lastModifiedBy>
  <cp:revision>17</cp:revision>
  <dcterms:created xsi:type="dcterms:W3CDTF">2016-09-11T15:24:14Z</dcterms:created>
  <dcterms:modified xsi:type="dcterms:W3CDTF">2016-09-13T22:23:01Z</dcterms:modified>
</cp:coreProperties>
</file>